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pt-PT"/>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40" d="100"/>
          <a:sy n="40" d="100"/>
        </p:scale>
        <p:origin x="24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pt-PT" smtClean="0"/>
              <a:t>Clique para editar o estilo</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pt-PT" smtClean="0"/>
              <a:t>Faça clique para editar o estilo</a:t>
            </a:r>
            <a:endParaRPr lang="en-US" dirty="0"/>
          </a:p>
        </p:txBody>
      </p:sp>
      <p:sp>
        <p:nvSpPr>
          <p:cNvPr id="4" name="Date Placeholder 3"/>
          <p:cNvSpPr>
            <a:spLocks noGrp="1"/>
          </p:cNvSpPr>
          <p:nvPr>
            <p:ph type="dt" sz="half" idx="10"/>
          </p:nvPr>
        </p:nvSpPr>
        <p:spPr/>
        <p:txBody>
          <a:bodyPr/>
          <a:lstStyle/>
          <a:p>
            <a:fld id="{2D043F19-D8DD-443D-8D30-C7A9AAA82CE6}" type="datetimeFigureOut">
              <a:rPr lang="pt-PT" smtClean="0"/>
              <a:t>19-09-2017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242766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2D043F19-D8DD-443D-8D30-C7A9AAA82CE6}" type="datetimeFigureOut">
              <a:rPr lang="pt-PT" smtClean="0"/>
              <a:t>19-09-2017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4278482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pt-PT" smtClean="0"/>
              <a:t>Clique para editar o estilo</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2D043F19-D8DD-443D-8D30-C7A9AAA82CE6}" type="datetimeFigureOut">
              <a:rPr lang="pt-PT" smtClean="0"/>
              <a:t>19-09-2017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235583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2D043F19-D8DD-443D-8D30-C7A9AAA82CE6}" type="datetimeFigureOut">
              <a:rPr lang="pt-PT" smtClean="0"/>
              <a:t>19-09-2017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2832208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pt-PT" smtClean="0"/>
              <a:t>Clique para editar o estilo</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2D043F19-D8DD-443D-8D30-C7A9AAA82CE6}" type="datetimeFigureOut">
              <a:rPr lang="pt-PT" smtClean="0"/>
              <a:t>19-09-2017</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306846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Date Placeholder 4"/>
          <p:cNvSpPr>
            <a:spLocks noGrp="1"/>
          </p:cNvSpPr>
          <p:nvPr>
            <p:ph type="dt" sz="half" idx="10"/>
          </p:nvPr>
        </p:nvSpPr>
        <p:spPr/>
        <p:txBody>
          <a:bodyPr/>
          <a:lstStyle/>
          <a:p>
            <a:fld id="{2D043F19-D8DD-443D-8D30-C7A9AAA82CE6}" type="datetimeFigureOut">
              <a:rPr lang="pt-PT" smtClean="0"/>
              <a:t>19-09-2017</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278078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pt-PT" smtClean="0"/>
              <a:t>Clique para editar o estilo</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pt-PT" smtClean="0"/>
              <a:t>Clique para editar os estilos</a:t>
            </a:r>
          </a:p>
        </p:txBody>
      </p:sp>
      <p:sp>
        <p:nvSpPr>
          <p:cNvPr id="4" name="Content Placeholder 3"/>
          <p:cNvSpPr>
            <a:spLocks noGrp="1"/>
          </p:cNvSpPr>
          <p:nvPr>
            <p:ph sz="half" idx="2"/>
          </p:nvPr>
        </p:nvSpPr>
        <p:spPr>
          <a:xfrm>
            <a:off x="2085368" y="15635264"/>
            <a:ext cx="12807832" cy="22997117"/>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pt-PT" smtClean="0"/>
              <a:t>Clique para editar os estilos</a:t>
            </a:r>
          </a:p>
        </p:txBody>
      </p:sp>
      <p:sp>
        <p:nvSpPr>
          <p:cNvPr id="6" name="Content Placeholder 5"/>
          <p:cNvSpPr>
            <a:spLocks noGrp="1"/>
          </p:cNvSpPr>
          <p:nvPr>
            <p:ph sz="quarter" idx="4"/>
          </p:nvPr>
        </p:nvSpPr>
        <p:spPr>
          <a:xfrm>
            <a:off x="15326828" y="15635264"/>
            <a:ext cx="12870909" cy="22997117"/>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6"/>
          <p:cNvSpPr>
            <a:spLocks noGrp="1"/>
          </p:cNvSpPr>
          <p:nvPr>
            <p:ph type="dt" sz="half" idx="10"/>
          </p:nvPr>
        </p:nvSpPr>
        <p:spPr/>
        <p:txBody>
          <a:bodyPr/>
          <a:lstStyle/>
          <a:p>
            <a:fld id="{2D043F19-D8DD-443D-8D30-C7A9AAA82CE6}" type="datetimeFigureOut">
              <a:rPr lang="pt-PT" smtClean="0"/>
              <a:t>19-09-2017</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191300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Date Placeholder 2"/>
          <p:cNvSpPr>
            <a:spLocks noGrp="1"/>
          </p:cNvSpPr>
          <p:nvPr>
            <p:ph type="dt" sz="half" idx="10"/>
          </p:nvPr>
        </p:nvSpPr>
        <p:spPr/>
        <p:txBody>
          <a:bodyPr/>
          <a:lstStyle/>
          <a:p>
            <a:fld id="{2D043F19-D8DD-443D-8D30-C7A9AAA82CE6}" type="datetimeFigureOut">
              <a:rPr lang="pt-PT" smtClean="0"/>
              <a:t>19-09-2017</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1681216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43F19-D8DD-443D-8D30-C7A9AAA82CE6}" type="datetimeFigureOut">
              <a:rPr lang="pt-PT" smtClean="0"/>
              <a:t>19-09-2017</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3183159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pt-PT" smtClean="0"/>
              <a:t>Clique para editar o estilo</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pt-PT" smtClean="0"/>
              <a:t>Clique para editar os estilos</a:t>
            </a:r>
          </a:p>
        </p:txBody>
      </p:sp>
      <p:sp>
        <p:nvSpPr>
          <p:cNvPr id="5" name="Date Placeholder 4"/>
          <p:cNvSpPr>
            <a:spLocks noGrp="1"/>
          </p:cNvSpPr>
          <p:nvPr>
            <p:ph type="dt" sz="half" idx="10"/>
          </p:nvPr>
        </p:nvSpPr>
        <p:spPr/>
        <p:txBody>
          <a:bodyPr/>
          <a:lstStyle/>
          <a:p>
            <a:fld id="{2D043F19-D8DD-443D-8D30-C7A9AAA82CE6}" type="datetimeFigureOut">
              <a:rPr lang="pt-PT" smtClean="0"/>
              <a:t>19-09-2017</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57028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pt-PT" smtClean="0"/>
              <a:t>Clique para editar o estilo</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pt-PT" smtClean="0"/>
              <a:t>Clique para editar os estilos</a:t>
            </a:r>
          </a:p>
        </p:txBody>
      </p:sp>
      <p:sp>
        <p:nvSpPr>
          <p:cNvPr id="5" name="Date Placeholder 4"/>
          <p:cNvSpPr>
            <a:spLocks noGrp="1"/>
          </p:cNvSpPr>
          <p:nvPr>
            <p:ph type="dt" sz="half" idx="10"/>
          </p:nvPr>
        </p:nvSpPr>
        <p:spPr/>
        <p:txBody>
          <a:bodyPr/>
          <a:lstStyle/>
          <a:p>
            <a:fld id="{2D043F19-D8DD-443D-8D30-C7A9AAA82CE6}" type="datetimeFigureOut">
              <a:rPr lang="pt-PT" smtClean="0"/>
              <a:t>19-09-2017</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1D76F2A-84B4-4E5E-AE29-85E600217F83}" type="slidenum">
              <a:rPr lang="pt-PT" smtClean="0"/>
              <a:t>‹nº›</a:t>
            </a:fld>
            <a:endParaRPr lang="pt-PT"/>
          </a:p>
        </p:txBody>
      </p:sp>
    </p:spTree>
    <p:extLst>
      <p:ext uri="{BB962C8B-B14F-4D97-AF65-F5344CB8AC3E}">
        <p14:creationId xmlns:p14="http://schemas.microsoft.com/office/powerpoint/2010/main" val="3450232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pt-PT" smtClean="0"/>
              <a:t>Clique para editar o estilo</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D043F19-D8DD-443D-8D30-C7A9AAA82CE6}" type="datetimeFigureOut">
              <a:rPr lang="pt-PT" smtClean="0"/>
              <a:t>19-09-2017</a:t>
            </a:fld>
            <a:endParaRPr lang="pt-PT"/>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11D76F2A-84B4-4E5E-AE29-85E600217F83}" type="slidenum">
              <a:rPr lang="pt-PT" smtClean="0"/>
              <a:t>‹nº›</a:t>
            </a:fld>
            <a:endParaRPr lang="pt-PT"/>
          </a:p>
        </p:txBody>
      </p:sp>
    </p:spTree>
    <p:extLst>
      <p:ext uri="{BB962C8B-B14F-4D97-AF65-F5344CB8AC3E}">
        <p14:creationId xmlns:p14="http://schemas.microsoft.com/office/powerpoint/2010/main" val="532895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CaixaDeTexto 3"/>
          <p:cNvSpPr txBox="1"/>
          <p:nvPr/>
        </p:nvSpPr>
        <p:spPr>
          <a:xfrm>
            <a:off x="3028137" y="3628192"/>
            <a:ext cx="24218938" cy="1200329"/>
          </a:xfrm>
          <a:prstGeom prst="rect">
            <a:avLst/>
          </a:prstGeom>
          <a:noFill/>
        </p:spPr>
        <p:txBody>
          <a:bodyPr wrap="none" rtlCol="0">
            <a:spAutoFit/>
          </a:bodyPr>
          <a:lstStyle/>
          <a:p>
            <a:r>
              <a:rPr lang="pt-PT" sz="7200" b="1" dirty="0"/>
              <a:t>Título da Comunicação – tamanho </a:t>
            </a:r>
            <a:r>
              <a:rPr lang="pt-PT" sz="7200" b="1" dirty="0" smtClean="0"/>
              <a:t>72 </a:t>
            </a:r>
            <a:r>
              <a:rPr lang="pt-PT" sz="7200" b="1" dirty="0" err="1"/>
              <a:t>pt</a:t>
            </a:r>
            <a:r>
              <a:rPr lang="pt-PT" sz="7200" b="1" dirty="0"/>
              <a:t>, carregado, </a:t>
            </a:r>
            <a:r>
              <a:rPr lang="pt-PT" sz="7200" b="1" dirty="0" smtClean="0"/>
              <a:t>centrado.</a:t>
            </a:r>
            <a:endParaRPr lang="pt-PT" sz="7200" b="1" dirty="0"/>
          </a:p>
        </p:txBody>
      </p:sp>
      <p:sp>
        <p:nvSpPr>
          <p:cNvPr id="5" name="CaixaDeTexto 4"/>
          <p:cNvSpPr txBox="1"/>
          <p:nvPr/>
        </p:nvSpPr>
        <p:spPr>
          <a:xfrm>
            <a:off x="3028137" y="5261718"/>
            <a:ext cx="18025127" cy="707886"/>
          </a:xfrm>
          <a:prstGeom prst="rect">
            <a:avLst/>
          </a:prstGeom>
          <a:noFill/>
        </p:spPr>
        <p:txBody>
          <a:bodyPr wrap="none" rtlCol="0">
            <a:spAutoFit/>
          </a:bodyPr>
          <a:lstStyle/>
          <a:p>
            <a:r>
              <a:rPr lang="pt-PT" sz="4000" b="1" dirty="0" smtClean="0"/>
              <a:t>Autores</a:t>
            </a:r>
            <a:r>
              <a:rPr lang="pt-PT" sz="4000" b="1" dirty="0"/>
              <a:t>, respetivas instituições e endereços </a:t>
            </a:r>
            <a:r>
              <a:rPr lang="pt-PT" sz="4000" b="1" dirty="0" smtClean="0"/>
              <a:t>eletrónicos.</a:t>
            </a:r>
            <a:r>
              <a:rPr lang="pt-PT" sz="4000" b="1" dirty="0"/>
              <a:t> </a:t>
            </a:r>
            <a:r>
              <a:rPr lang="pt-PT" sz="4000" b="1" dirty="0" smtClean="0"/>
              <a:t>Tamanho 40 </a:t>
            </a:r>
            <a:r>
              <a:rPr lang="pt-PT" sz="4000" b="1" dirty="0" err="1"/>
              <a:t>pt</a:t>
            </a:r>
            <a:r>
              <a:rPr lang="pt-PT" sz="4000" b="1" dirty="0"/>
              <a:t>, </a:t>
            </a:r>
            <a:r>
              <a:rPr lang="pt-PT" sz="4000" b="1" dirty="0" smtClean="0"/>
              <a:t>carregado.</a:t>
            </a:r>
            <a:r>
              <a:rPr lang="pt-PT" sz="3600" b="1" dirty="0" smtClean="0"/>
              <a:t> </a:t>
            </a:r>
            <a:endParaRPr lang="pt-PT" sz="3600" b="1" dirty="0"/>
          </a:p>
        </p:txBody>
      </p:sp>
      <p:sp>
        <p:nvSpPr>
          <p:cNvPr id="8" name="CaixaDeTexto 7"/>
          <p:cNvSpPr txBox="1"/>
          <p:nvPr/>
        </p:nvSpPr>
        <p:spPr>
          <a:xfrm>
            <a:off x="8164286" y="931502"/>
            <a:ext cx="14068403" cy="2123658"/>
          </a:xfrm>
          <a:prstGeom prst="rect">
            <a:avLst/>
          </a:prstGeom>
          <a:noFill/>
        </p:spPr>
        <p:txBody>
          <a:bodyPr wrap="none" rtlCol="0">
            <a:spAutoFit/>
          </a:bodyPr>
          <a:lstStyle/>
          <a:p>
            <a:r>
              <a:rPr lang="pt-PT" sz="6600" b="1" dirty="0"/>
              <a:t>I CONGRESSO LUSO-EXTREMADURENSE</a:t>
            </a:r>
            <a:endParaRPr lang="pt-PT" sz="6600" dirty="0"/>
          </a:p>
          <a:p>
            <a:r>
              <a:rPr lang="pt-PT" sz="6600" b="1" i="1" dirty="0" smtClean="0"/>
              <a:t> I </a:t>
            </a:r>
            <a:r>
              <a:rPr lang="pt-PT" sz="6600" b="1" i="1" dirty="0"/>
              <a:t>CONGRESO </a:t>
            </a:r>
            <a:r>
              <a:rPr lang="pt-PT" sz="6600" b="1" i="1" dirty="0" smtClean="0"/>
              <a:t>LUSO-EXTREMADURENSE</a:t>
            </a:r>
            <a:endParaRPr lang="pt-PT" sz="6600" dirty="0"/>
          </a:p>
        </p:txBody>
      </p:sp>
      <p:sp>
        <p:nvSpPr>
          <p:cNvPr id="9" name="CaixaDeTexto 8"/>
          <p:cNvSpPr txBox="1"/>
          <p:nvPr/>
        </p:nvSpPr>
        <p:spPr>
          <a:xfrm>
            <a:off x="23522601" y="678028"/>
            <a:ext cx="6272213" cy="2585323"/>
          </a:xfrm>
          <a:prstGeom prst="rect">
            <a:avLst/>
          </a:prstGeom>
          <a:noFill/>
        </p:spPr>
        <p:txBody>
          <a:bodyPr wrap="square" rtlCol="0">
            <a:spAutoFit/>
          </a:bodyPr>
          <a:lstStyle/>
          <a:p>
            <a:r>
              <a:rPr lang="pt-PT" sz="5400" b="1" dirty="0"/>
              <a:t>Évora, </a:t>
            </a:r>
            <a:r>
              <a:rPr lang="pt-PT" sz="5400" b="1" dirty="0" smtClean="0"/>
              <a:t>20 - 21 </a:t>
            </a:r>
            <a:r>
              <a:rPr lang="pt-PT" sz="5400" b="1" dirty="0"/>
              <a:t>de outubro/</a:t>
            </a:r>
            <a:r>
              <a:rPr lang="pt-PT" sz="5400" b="1" i="1" dirty="0" err="1"/>
              <a:t>octubre</a:t>
            </a:r>
            <a:r>
              <a:rPr lang="pt-PT" sz="5400" b="1" dirty="0"/>
              <a:t> de </a:t>
            </a:r>
            <a:r>
              <a:rPr lang="pt-PT" sz="5400" b="1" dirty="0" smtClean="0"/>
              <a:t>2017</a:t>
            </a:r>
            <a:endParaRPr lang="pt-PT" sz="5400" b="1" dirty="0"/>
          </a:p>
        </p:txBody>
      </p:sp>
      <p:sp>
        <p:nvSpPr>
          <p:cNvPr id="10" name="CaixaDeTexto 9"/>
          <p:cNvSpPr txBox="1"/>
          <p:nvPr/>
        </p:nvSpPr>
        <p:spPr>
          <a:xfrm>
            <a:off x="2307441" y="9770582"/>
            <a:ext cx="25660331" cy="1938992"/>
          </a:xfrm>
          <a:prstGeom prst="rect">
            <a:avLst/>
          </a:prstGeom>
          <a:noFill/>
        </p:spPr>
        <p:txBody>
          <a:bodyPr wrap="square" rtlCol="0">
            <a:spAutoFit/>
          </a:bodyPr>
          <a:lstStyle/>
          <a:p>
            <a:r>
              <a:rPr lang="pt-PT" sz="4000" dirty="0"/>
              <a:t>(Tamanho </a:t>
            </a:r>
            <a:r>
              <a:rPr lang="pt-PT" sz="4000" dirty="0" smtClean="0"/>
              <a:t>40 </a:t>
            </a:r>
            <a:r>
              <a:rPr lang="pt-PT" sz="4000" dirty="0" err="1"/>
              <a:t>pt</a:t>
            </a:r>
            <a:r>
              <a:rPr lang="pt-PT" sz="4000" dirty="0"/>
              <a:t>, justificado, espaço antes 6 </a:t>
            </a:r>
            <a:r>
              <a:rPr lang="pt-PT" sz="4000" dirty="0" err="1"/>
              <a:t>pt</a:t>
            </a:r>
            <a:r>
              <a:rPr lang="pt-PT" sz="4000" dirty="0"/>
              <a:t>, depois 6 </a:t>
            </a:r>
            <a:r>
              <a:rPr lang="pt-PT" sz="4000" dirty="0" err="1"/>
              <a:t>pt</a:t>
            </a:r>
            <a:r>
              <a:rPr lang="pt-PT" sz="4000" dirty="0"/>
              <a:t>). Corpo de texto, Corpo de texto, Corpo de texto, Corpo de texto, Corpo de texto, Corpo de texto, Corpo de texto, Corpo de texto, Corpo de texto, Corpo de texto, Corpo de texto, Corpo de texto, Corpo de texto, Corpo de texto, Corpo de texto, Corpo de texto…</a:t>
            </a:r>
          </a:p>
        </p:txBody>
      </p:sp>
      <p:cxnSp>
        <p:nvCxnSpPr>
          <p:cNvPr id="14" name="Conexão reta unidirecional 13"/>
          <p:cNvCxnSpPr/>
          <p:nvPr/>
        </p:nvCxnSpPr>
        <p:spPr>
          <a:xfrm>
            <a:off x="65077" y="11164621"/>
            <a:ext cx="1948212" cy="0"/>
          </a:xfrm>
          <a:prstGeom prst="straightConnector1">
            <a:avLst/>
          </a:prstGeom>
          <a:ln w="762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CaixaDeTexto 16"/>
          <p:cNvSpPr txBox="1"/>
          <p:nvPr/>
        </p:nvSpPr>
        <p:spPr>
          <a:xfrm>
            <a:off x="153957" y="12082654"/>
            <a:ext cx="3816464" cy="1569660"/>
          </a:xfrm>
          <a:prstGeom prst="rect">
            <a:avLst/>
          </a:prstGeom>
          <a:noFill/>
        </p:spPr>
        <p:txBody>
          <a:bodyPr wrap="square" rtlCol="0">
            <a:spAutoFit/>
          </a:bodyPr>
          <a:lstStyle/>
          <a:p>
            <a:r>
              <a:rPr lang="pt-PT" sz="3200" b="1" dirty="0" smtClean="0">
                <a:solidFill>
                  <a:srgbClr val="C00000"/>
                </a:solidFill>
              </a:rPr>
              <a:t>Margens (superior, inferior e laterias)  de pelo menos 5 cm.</a:t>
            </a:r>
            <a:endParaRPr lang="pt-PT" sz="3200" b="1" dirty="0">
              <a:solidFill>
                <a:srgbClr val="C00000"/>
              </a:solidFill>
            </a:endParaRPr>
          </a:p>
        </p:txBody>
      </p:sp>
      <p:sp>
        <p:nvSpPr>
          <p:cNvPr id="19" name="CaixaDeTexto 18"/>
          <p:cNvSpPr txBox="1"/>
          <p:nvPr/>
        </p:nvSpPr>
        <p:spPr>
          <a:xfrm>
            <a:off x="2206240" y="14678068"/>
            <a:ext cx="8570231" cy="769441"/>
          </a:xfrm>
          <a:prstGeom prst="rect">
            <a:avLst/>
          </a:prstGeom>
          <a:noFill/>
        </p:spPr>
        <p:txBody>
          <a:bodyPr wrap="none" rtlCol="0">
            <a:spAutoFit/>
          </a:bodyPr>
          <a:lstStyle/>
          <a:p>
            <a:r>
              <a:rPr lang="pt-PT" sz="4400" b="1" dirty="0" smtClean="0"/>
              <a:t>Subtítulo2 </a:t>
            </a:r>
            <a:r>
              <a:rPr lang="pt-PT" sz="4400" b="1" dirty="0"/>
              <a:t>– tamanho 44, </a:t>
            </a:r>
            <a:r>
              <a:rPr lang="pt-PT" sz="4400" b="1" dirty="0" smtClean="0"/>
              <a:t>carregado</a:t>
            </a:r>
            <a:endParaRPr lang="pt-PT" sz="4400" dirty="0"/>
          </a:p>
        </p:txBody>
      </p:sp>
      <p:sp>
        <p:nvSpPr>
          <p:cNvPr id="20" name="CaixaDeTexto 19"/>
          <p:cNvSpPr txBox="1"/>
          <p:nvPr/>
        </p:nvSpPr>
        <p:spPr>
          <a:xfrm>
            <a:off x="2206240" y="16288699"/>
            <a:ext cx="14280500" cy="3170099"/>
          </a:xfrm>
          <a:prstGeom prst="rect">
            <a:avLst/>
          </a:prstGeom>
          <a:noFill/>
        </p:spPr>
        <p:txBody>
          <a:bodyPr wrap="square" rtlCol="0">
            <a:spAutoFit/>
          </a:bodyPr>
          <a:lstStyle/>
          <a:p>
            <a:r>
              <a:rPr lang="pt-PT" sz="4000" dirty="0"/>
              <a:t>(Tamanho </a:t>
            </a:r>
            <a:r>
              <a:rPr lang="pt-PT" sz="4000" dirty="0" smtClean="0"/>
              <a:t>40 </a:t>
            </a:r>
            <a:r>
              <a:rPr lang="pt-PT" sz="4000" dirty="0" err="1"/>
              <a:t>pt</a:t>
            </a:r>
            <a:r>
              <a:rPr lang="pt-PT" sz="4000" dirty="0"/>
              <a:t>, justificado, espaço antes 6 </a:t>
            </a:r>
            <a:r>
              <a:rPr lang="pt-PT" sz="4000" dirty="0" err="1"/>
              <a:t>pt</a:t>
            </a:r>
            <a:r>
              <a:rPr lang="pt-PT" sz="4000" dirty="0"/>
              <a:t>, depois 6 </a:t>
            </a:r>
            <a:r>
              <a:rPr lang="pt-PT" sz="4000" dirty="0" err="1"/>
              <a:t>pt</a:t>
            </a:r>
            <a:r>
              <a:rPr lang="pt-PT" sz="4000" dirty="0"/>
              <a:t>). Corpo de texto, Corpo de texto, Corpo de texto, Corpo de texto, Corpo de texto, Corpo de texto, Corpo de texto, Corpo de texto, Corpo de texto, Corpo de texto, Corpo de texto, Corpo de texto, Corpo de texto, Corpo de texto, Corpo de texto, Corpo de texto…</a:t>
            </a:r>
          </a:p>
        </p:txBody>
      </p:sp>
      <p:sp>
        <p:nvSpPr>
          <p:cNvPr id="21" name="CaixaDeTexto 20"/>
          <p:cNvSpPr txBox="1"/>
          <p:nvPr/>
        </p:nvSpPr>
        <p:spPr>
          <a:xfrm>
            <a:off x="15323443" y="21606758"/>
            <a:ext cx="12153574" cy="4342727"/>
          </a:xfrm>
          <a:prstGeom prst="rect">
            <a:avLst/>
          </a:prstGeom>
          <a:noFill/>
        </p:spPr>
        <p:txBody>
          <a:bodyPr wrap="square" rtlCol="0">
            <a:spAutoFit/>
          </a:bodyPr>
          <a:lstStyle/>
          <a:p>
            <a:r>
              <a:rPr lang="pt-PT" dirty="0" smtClean="0">
                <a:solidFill>
                  <a:srgbClr val="C00000"/>
                </a:solidFill>
              </a:rPr>
              <a:t>Cor de fundo livre. Espaços entre os blocos de texto e as imagens variável mas não deve se inferior a 5 cm.</a:t>
            </a:r>
            <a:endParaRPr lang="pt-PT" dirty="0">
              <a:solidFill>
                <a:srgbClr val="C00000"/>
              </a:solidFill>
            </a:endParaRPr>
          </a:p>
        </p:txBody>
      </p:sp>
      <p:pic>
        <p:nvPicPr>
          <p:cNvPr id="22" name="Imagem 21"/>
          <p:cNvPicPr>
            <a:picLocks noChangeAspect="1"/>
          </p:cNvPicPr>
          <p:nvPr/>
        </p:nvPicPr>
        <p:blipFill>
          <a:blip r:embed="rId2"/>
          <a:stretch>
            <a:fillRect/>
          </a:stretch>
        </p:blipFill>
        <p:spPr>
          <a:xfrm>
            <a:off x="18427524" y="12417631"/>
            <a:ext cx="8819552" cy="6906961"/>
          </a:xfrm>
          <a:prstGeom prst="rect">
            <a:avLst/>
          </a:prstGeom>
        </p:spPr>
      </p:pic>
      <p:graphicFrame>
        <p:nvGraphicFramePr>
          <p:cNvPr id="27" name="Tabela 26"/>
          <p:cNvGraphicFramePr>
            <a:graphicFrameLocks noGrp="1"/>
          </p:cNvGraphicFramePr>
          <p:nvPr>
            <p:extLst>
              <p:ext uri="{D42A27DB-BD31-4B8C-83A1-F6EECF244321}">
                <p14:modId xmlns:p14="http://schemas.microsoft.com/office/powerpoint/2010/main" val="4114200440"/>
              </p:ext>
            </p:extLst>
          </p:nvPr>
        </p:nvGraphicFramePr>
        <p:xfrm>
          <a:off x="2356870" y="21316479"/>
          <a:ext cx="9334387" cy="11741160"/>
        </p:xfrm>
        <a:graphic>
          <a:graphicData uri="http://schemas.openxmlformats.org/drawingml/2006/table">
            <a:tbl>
              <a:tblPr firstRow="1" firstCol="1" bandRow="1"/>
              <a:tblGrid>
                <a:gridCol w="2737644"/>
                <a:gridCol w="2090057"/>
                <a:gridCol w="2286000"/>
                <a:gridCol w="2220686"/>
              </a:tblGrid>
              <a:tr h="182880">
                <a:tc>
                  <a:txBody>
                    <a:bodyPr/>
                    <a:lstStyle/>
                    <a:p>
                      <a:pPr algn="ctr">
                        <a:lnSpc>
                          <a:spcPct val="107000"/>
                        </a:lnSpc>
                        <a:spcAft>
                          <a:spcPts val="0"/>
                        </a:spcAft>
                      </a:pPr>
                      <a:r>
                        <a:rPr lang="en-GB" sz="3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Sector</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b="1" dirty="0" err="1"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Amostra</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b="1" baseline="30000">
                          <a:effectLst/>
                          <a:latin typeface="Calibri" panose="020F0502020204030204" pitchFamily="34" charset="0"/>
                          <a:ea typeface="Times New Roman" panose="02020603050405020304" pitchFamily="18" charset="0"/>
                          <a:cs typeface="Arial" panose="020B0604020202020204" pitchFamily="34" charset="0"/>
                        </a:rPr>
                        <a:t>87</a:t>
                      </a:r>
                      <a:r>
                        <a:rPr lang="en-GB" sz="3600" b="1">
                          <a:effectLst/>
                          <a:latin typeface="Calibri" panose="020F0502020204030204" pitchFamily="34" charset="0"/>
                          <a:ea typeface="Times New Roman" panose="02020603050405020304" pitchFamily="18" charset="0"/>
                          <a:cs typeface="Arial" panose="020B0604020202020204" pitchFamily="34" charset="0"/>
                        </a:rPr>
                        <a:t>Sr/</a:t>
                      </a:r>
                      <a:r>
                        <a:rPr lang="en-GB" sz="3600" b="1" baseline="30000">
                          <a:effectLst/>
                          <a:latin typeface="Calibri" panose="020F0502020204030204" pitchFamily="34" charset="0"/>
                          <a:ea typeface="Times New Roman" panose="02020603050405020304" pitchFamily="18" charset="0"/>
                          <a:cs typeface="Arial" panose="020B0604020202020204" pitchFamily="34" charset="0"/>
                        </a:rPr>
                        <a:t>86</a:t>
                      </a:r>
                      <a:r>
                        <a:rPr lang="en-GB" sz="3600" b="1">
                          <a:effectLst/>
                          <a:latin typeface="Calibri" panose="020F0502020204030204" pitchFamily="34" charset="0"/>
                          <a:ea typeface="Times New Roman" panose="02020603050405020304" pitchFamily="18" charset="0"/>
                          <a:cs typeface="Arial" panose="020B0604020202020204" pitchFamily="34" charset="0"/>
                        </a:rPr>
                        <a:t>Sr</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b="1">
                          <a:effectLst/>
                          <a:latin typeface="Calibri" panose="020F0502020204030204" pitchFamily="34" charset="0"/>
                          <a:ea typeface="Times New Roman" panose="02020603050405020304" pitchFamily="18" charset="0"/>
                          <a:cs typeface="Arial" panose="020B0604020202020204" pitchFamily="34" charset="0"/>
                        </a:rPr>
                        <a:t>2σ</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55">
                <a:tc rowSpan="7">
                  <a:txBody>
                    <a:bodyPr/>
                    <a:lstStyle/>
                    <a:p>
                      <a:pPr algn="ctr">
                        <a:lnSpc>
                          <a:spcPct val="107000"/>
                        </a:lnSpc>
                        <a:spcAft>
                          <a:spcPts val="0"/>
                        </a:spcAft>
                      </a:pPr>
                      <a:r>
                        <a:rPr lang="en-US" sz="3600" b="1" dirty="0" err="1" smtClean="0">
                          <a:effectLst/>
                          <a:latin typeface="Calibri" panose="020F0502020204030204" pitchFamily="34" charset="0"/>
                          <a:ea typeface="Calibri" panose="020F0502020204030204" pitchFamily="34" charset="0"/>
                          <a:cs typeface="Times New Roman" panose="02020603050405020304" pitchFamily="18" charset="0"/>
                        </a:rPr>
                        <a:t>Portalegre</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GB" sz="3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GQAB-3</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0.708471</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dirty="0">
                          <a:effectLst/>
                          <a:latin typeface="Calibri" panose="020F0502020204030204" pitchFamily="34" charset="0"/>
                          <a:ea typeface="Times New Roman" panose="02020603050405020304" pitchFamily="18" charset="0"/>
                          <a:cs typeface="Arial" panose="020B0604020202020204" pitchFamily="34" charset="0"/>
                        </a:rPr>
                        <a:t>0.000014</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GQAB-4</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0.708773</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0.000026</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GQAB-7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0.709106</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0.000014</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GQAB-13</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0.709716</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0.000024</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GQAB-27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0.708366</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0.000021</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GQAB-37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0.710410</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0.000017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ASS-1</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0.708866</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0.000024</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65">
                <a:tc>
                  <a:txBody>
                    <a:bodyPr/>
                    <a:lstStyle/>
                    <a:p>
                      <a:pPr algn="ctr">
                        <a:lnSpc>
                          <a:spcPct val="107000"/>
                        </a:lnSpc>
                        <a:spcAft>
                          <a:spcPts val="0"/>
                        </a:spcAft>
                      </a:pPr>
                      <a:r>
                        <a:rPr lang="en-GB" sz="3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111760">
                <a:tc rowSpan="4">
                  <a:txBody>
                    <a:bodyPr/>
                    <a:lstStyle/>
                    <a:p>
                      <a:pPr algn="ctr">
                        <a:lnSpc>
                          <a:spcPct val="107000"/>
                        </a:lnSpc>
                        <a:spcAft>
                          <a:spcPts val="0"/>
                        </a:spcAft>
                      </a:pPr>
                      <a:r>
                        <a:rPr lang="pt-PT" sz="3600" b="1" dirty="0">
                          <a:effectLst/>
                          <a:latin typeface="Calibri" panose="020F0502020204030204" pitchFamily="34" charset="0"/>
                          <a:ea typeface="Calibri" panose="020F0502020204030204" pitchFamily="34" charset="0"/>
                          <a:cs typeface="Times New Roman" panose="02020603050405020304" pitchFamily="18" charset="0"/>
                        </a:rPr>
                        <a:t>Alter-Do-Chão – Elvas </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VB-2</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0.708777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0.000013</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VB-12</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0.709136</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0.000030</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VB-18</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0.708538</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0.000021</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ALT-1</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0.709227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0.000024</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865">
                <a:tc>
                  <a:txBody>
                    <a:bodyPr/>
                    <a:lstStyle/>
                    <a:p>
                      <a:pPr algn="ctr">
                        <a:lnSpc>
                          <a:spcPct val="107000"/>
                        </a:lnSpc>
                        <a:spcAft>
                          <a:spcPts val="0"/>
                        </a:spcAft>
                      </a:pPr>
                      <a:r>
                        <a:rPr lang="en-GB" sz="3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86360">
                <a:tc rowSpan="6">
                  <a:txBody>
                    <a:bodyPr/>
                    <a:lstStyle/>
                    <a:p>
                      <a:pPr algn="ctr">
                        <a:lnSpc>
                          <a:spcPct val="107000"/>
                        </a:lnSpc>
                        <a:spcAft>
                          <a:spcPts val="0"/>
                        </a:spcAft>
                      </a:pPr>
                      <a:r>
                        <a:rPr lang="pt-PT" sz="3600" b="1" dirty="0">
                          <a:effectLst/>
                          <a:latin typeface="Calibri" panose="020F0502020204030204" pitchFamily="34" charset="0"/>
                          <a:ea typeface="Calibri" panose="020F0502020204030204" pitchFamily="34" charset="0"/>
                          <a:cs typeface="Times New Roman" panose="02020603050405020304" pitchFamily="18" charset="0"/>
                        </a:rPr>
                        <a:t>Estremoz </a:t>
                      </a:r>
                      <a:r>
                        <a:rPr lang="pt-PT" sz="3600" b="1" dirty="0" err="1">
                          <a:effectLst/>
                          <a:latin typeface="Calibri" panose="020F0502020204030204" pitchFamily="34" charset="0"/>
                          <a:ea typeface="Calibri" panose="020F0502020204030204" pitchFamily="34" charset="0"/>
                          <a:cs typeface="Times New Roman" panose="02020603050405020304" pitchFamily="18" charset="0"/>
                        </a:rPr>
                        <a:t>Anticline</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ETZ-2</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0.708420</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0.000033</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ETZ-3</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0.708610</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0.000033</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000">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ETZ-5</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0.708716</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ETZ-6A</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0.710933</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0.000021</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ETZ-7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0.708741</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a:effectLst/>
                          <a:latin typeface="Calibri" panose="020F0502020204030204" pitchFamily="34" charset="0"/>
                          <a:ea typeface="Times New Roman" panose="02020603050405020304" pitchFamily="18" charset="0"/>
                          <a:cs typeface="Arial" panose="020B0604020202020204" pitchFamily="34" charset="0"/>
                        </a:rPr>
                        <a:t>0.000027</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425">
                <a:tc vMerge="1">
                  <a:txBody>
                    <a:bodyPr/>
                    <a:lstStyle/>
                    <a:p>
                      <a:endParaRPr lang="pt-PT"/>
                    </a:p>
                  </a:txBody>
                  <a:tcPr/>
                </a:tc>
                <a:tc>
                  <a:txBody>
                    <a:bodyPr/>
                    <a:lstStyle/>
                    <a:p>
                      <a:pPr>
                        <a:lnSpc>
                          <a:spcPct val="107000"/>
                        </a:lnSpc>
                        <a:spcAft>
                          <a:spcPts val="0"/>
                        </a:spcAft>
                      </a:pPr>
                      <a:r>
                        <a:rPr lang="en-GB" sz="3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ETZ-9</a:t>
                      </a:r>
                      <a:endParaRPr lang="pt-PT"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GB" sz="3600" dirty="0">
                          <a:effectLst/>
                          <a:latin typeface="Calibri" panose="020F0502020204030204" pitchFamily="34" charset="0"/>
                          <a:ea typeface="Times New Roman" panose="02020603050405020304" pitchFamily="18" charset="0"/>
                          <a:cs typeface="Arial" panose="020B0604020202020204" pitchFamily="34" charset="0"/>
                        </a:rPr>
                        <a:t>0.708299</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3600" dirty="0">
                          <a:effectLst/>
                          <a:latin typeface="Calibri" panose="020F0502020204030204" pitchFamily="34" charset="0"/>
                          <a:ea typeface="Times New Roman" panose="02020603050405020304" pitchFamily="18" charset="0"/>
                          <a:cs typeface="Arial" panose="020B0604020202020204" pitchFamily="34" charset="0"/>
                        </a:rPr>
                        <a:t>0.000023</a:t>
                      </a:r>
                      <a:endParaRPr lang="pt-P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 name="CaixaDeTexto 27"/>
          <p:cNvSpPr txBox="1"/>
          <p:nvPr/>
        </p:nvSpPr>
        <p:spPr>
          <a:xfrm>
            <a:off x="4363140" y="20385205"/>
            <a:ext cx="4801956" cy="646331"/>
          </a:xfrm>
          <a:prstGeom prst="rect">
            <a:avLst/>
          </a:prstGeom>
          <a:noFill/>
        </p:spPr>
        <p:txBody>
          <a:bodyPr wrap="none" rtlCol="0">
            <a:spAutoFit/>
          </a:bodyPr>
          <a:lstStyle/>
          <a:p>
            <a:pPr algn="ctr"/>
            <a:r>
              <a:rPr lang="pt-PT" sz="3600" dirty="0" smtClean="0"/>
              <a:t>Tabela I, centrado, 36 </a:t>
            </a:r>
            <a:r>
              <a:rPr lang="pt-PT" sz="3600" dirty="0" err="1" smtClean="0"/>
              <a:t>pt</a:t>
            </a:r>
            <a:r>
              <a:rPr lang="pt-PT" sz="3600" dirty="0" smtClean="0"/>
              <a:t>.</a:t>
            </a:r>
            <a:endParaRPr lang="pt-PT" sz="3600" dirty="0"/>
          </a:p>
        </p:txBody>
      </p:sp>
      <p:sp>
        <p:nvSpPr>
          <p:cNvPr id="30" name="CaixaDeTexto 29"/>
          <p:cNvSpPr txBox="1"/>
          <p:nvPr/>
        </p:nvSpPr>
        <p:spPr>
          <a:xfrm>
            <a:off x="2356870" y="8457021"/>
            <a:ext cx="8570231" cy="769441"/>
          </a:xfrm>
          <a:prstGeom prst="rect">
            <a:avLst/>
          </a:prstGeom>
          <a:noFill/>
        </p:spPr>
        <p:txBody>
          <a:bodyPr wrap="none" rtlCol="0">
            <a:spAutoFit/>
          </a:bodyPr>
          <a:lstStyle/>
          <a:p>
            <a:r>
              <a:rPr lang="pt-PT" sz="4400" b="1" dirty="0" smtClean="0"/>
              <a:t>Subtítulo1 </a:t>
            </a:r>
            <a:r>
              <a:rPr lang="pt-PT" sz="4400" b="1" dirty="0"/>
              <a:t>– tamanho 44, </a:t>
            </a:r>
            <a:r>
              <a:rPr lang="pt-PT" sz="4400" b="1" dirty="0" smtClean="0"/>
              <a:t>carregado</a:t>
            </a:r>
            <a:endParaRPr lang="pt-PT" sz="4400" dirty="0"/>
          </a:p>
        </p:txBody>
      </p:sp>
      <p:sp>
        <p:nvSpPr>
          <p:cNvPr id="31" name="CaixaDeTexto 30"/>
          <p:cNvSpPr txBox="1"/>
          <p:nvPr/>
        </p:nvSpPr>
        <p:spPr>
          <a:xfrm>
            <a:off x="17765485" y="37693153"/>
            <a:ext cx="7269491" cy="646331"/>
          </a:xfrm>
          <a:prstGeom prst="rect">
            <a:avLst/>
          </a:prstGeom>
          <a:noFill/>
        </p:spPr>
        <p:txBody>
          <a:bodyPr wrap="none" rtlCol="0">
            <a:spAutoFit/>
          </a:bodyPr>
          <a:lstStyle/>
          <a:p>
            <a:r>
              <a:rPr lang="pt-PT" sz="3600" b="1" dirty="0"/>
              <a:t>Referências – tamanho </a:t>
            </a:r>
            <a:r>
              <a:rPr lang="pt-PT" sz="3600" b="1" dirty="0" smtClean="0"/>
              <a:t>36, carregado</a:t>
            </a:r>
            <a:endParaRPr lang="pt-PT" sz="3600" b="1" dirty="0"/>
          </a:p>
        </p:txBody>
      </p:sp>
      <p:sp>
        <p:nvSpPr>
          <p:cNvPr id="32" name="CaixaDeTexto 31"/>
          <p:cNvSpPr txBox="1"/>
          <p:nvPr/>
        </p:nvSpPr>
        <p:spPr>
          <a:xfrm>
            <a:off x="17765485" y="38633399"/>
            <a:ext cx="5135637" cy="646331"/>
          </a:xfrm>
          <a:prstGeom prst="rect">
            <a:avLst/>
          </a:prstGeom>
          <a:noFill/>
        </p:spPr>
        <p:txBody>
          <a:bodyPr wrap="none" rtlCol="0">
            <a:spAutoFit/>
          </a:bodyPr>
          <a:lstStyle/>
          <a:p>
            <a:r>
              <a:rPr lang="pt-PT" sz="3600" dirty="0" smtClean="0"/>
              <a:t>Tamanho 36 </a:t>
            </a:r>
            <a:r>
              <a:rPr lang="pt-PT" sz="3600" dirty="0" err="1"/>
              <a:t>pt</a:t>
            </a:r>
            <a:r>
              <a:rPr lang="pt-PT" sz="3600" dirty="0"/>
              <a:t>, </a:t>
            </a:r>
            <a:r>
              <a:rPr lang="pt-PT" sz="3600" dirty="0" smtClean="0"/>
              <a:t>justificado</a:t>
            </a:r>
            <a:endParaRPr lang="pt-PT" sz="3600" dirty="0"/>
          </a:p>
        </p:txBody>
      </p:sp>
      <p:sp>
        <p:nvSpPr>
          <p:cNvPr id="33" name="CaixaDeTexto 32"/>
          <p:cNvSpPr txBox="1"/>
          <p:nvPr/>
        </p:nvSpPr>
        <p:spPr>
          <a:xfrm>
            <a:off x="2634342" y="37693153"/>
            <a:ext cx="8272714" cy="646331"/>
          </a:xfrm>
          <a:prstGeom prst="rect">
            <a:avLst/>
          </a:prstGeom>
          <a:noFill/>
        </p:spPr>
        <p:txBody>
          <a:bodyPr wrap="none" rtlCol="0">
            <a:spAutoFit/>
          </a:bodyPr>
          <a:lstStyle/>
          <a:p>
            <a:r>
              <a:rPr lang="pt-PT" sz="3600" b="1" dirty="0" smtClean="0"/>
              <a:t>Agradecimentos  </a:t>
            </a:r>
            <a:r>
              <a:rPr lang="pt-PT" sz="3600" b="1" dirty="0"/>
              <a:t>– tamanho </a:t>
            </a:r>
            <a:r>
              <a:rPr lang="pt-PT" sz="3600" b="1" dirty="0" smtClean="0"/>
              <a:t>36, carregado</a:t>
            </a:r>
            <a:endParaRPr lang="pt-PT" sz="3600" b="1" dirty="0"/>
          </a:p>
        </p:txBody>
      </p:sp>
      <p:sp>
        <p:nvSpPr>
          <p:cNvPr id="34" name="CaixaDeTexto 33"/>
          <p:cNvSpPr txBox="1"/>
          <p:nvPr/>
        </p:nvSpPr>
        <p:spPr>
          <a:xfrm>
            <a:off x="2634342" y="38633399"/>
            <a:ext cx="6902274" cy="646331"/>
          </a:xfrm>
          <a:prstGeom prst="rect">
            <a:avLst/>
          </a:prstGeom>
          <a:noFill/>
        </p:spPr>
        <p:txBody>
          <a:bodyPr wrap="none" rtlCol="0">
            <a:spAutoFit/>
          </a:bodyPr>
          <a:lstStyle/>
          <a:p>
            <a:r>
              <a:rPr lang="pt-PT" sz="3600" dirty="0" smtClean="0"/>
              <a:t>Texto em tamanho 36 </a:t>
            </a:r>
            <a:r>
              <a:rPr lang="pt-PT" sz="3600" dirty="0" err="1"/>
              <a:t>pt</a:t>
            </a:r>
            <a:r>
              <a:rPr lang="pt-PT" sz="3600" dirty="0"/>
              <a:t>, </a:t>
            </a:r>
            <a:r>
              <a:rPr lang="pt-PT" sz="3600" dirty="0" smtClean="0"/>
              <a:t>justificado</a:t>
            </a:r>
            <a:endParaRPr lang="pt-PT" sz="3600" dirty="0"/>
          </a:p>
        </p:txBody>
      </p:sp>
      <p:sp>
        <p:nvSpPr>
          <p:cNvPr id="35" name="CaixaDeTexto 34"/>
          <p:cNvSpPr txBox="1"/>
          <p:nvPr/>
        </p:nvSpPr>
        <p:spPr>
          <a:xfrm>
            <a:off x="14777876" y="28297878"/>
            <a:ext cx="8570231" cy="769441"/>
          </a:xfrm>
          <a:prstGeom prst="rect">
            <a:avLst/>
          </a:prstGeom>
          <a:noFill/>
        </p:spPr>
        <p:txBody>
          <a:bodyPr wrap="none" rtlCol="0">
            <a:spAutoFit/>
          </a:bodyPr>
          <a:lstStyle/>
          <a:p>
            <a:r>
              <a:rPr lang="pt-PT" sz="4400" b="1" dirty="0" smtClean="0"/>
              <a:t>Subtítulo3 </a:t>
            </a:r>
            <a:r>
              <a:rPr lang="pt-PT" sz="4400" b="1" dirty="0"/>
              <a:t>– tamanho 44, </a:t>
            </a:r>
            <a:r>
              <a:rPr lang="pt-PT" sz="4400" b="1" dirty="0" smtClean="0"/>
              <a:t>carregado</a:t>
            </a:r>
            <a:endParaRPr lang="pt-PT" sz="4400" dirty="0"/>
          </a:p>
        </p:txBody>
      </p:sp>
      <p:sp>
        <p:nvSpPr>
          <p:cNvPr id="36" name="CaixaDeTexto 35"/>
          <p:cNvSpPr txBox="1"/>
          <p:nvPr/>
        </p:nvSpPr>
        <p:spPr>
          <a:xfrm>
            <a:off x="14777876" y="29908509"/>
            <a:ext cx="12469200" cy="3785652"/>
          </a:xfrm>
          <a:prstGeom prst="rect">
            <a:avLst/>
          </a:prstGeom>
          <a:noFill/>
        </p:spPr>
        <p:txBody>
          <a:bodyPr wrap="square" rtlCol="0">
            <a:spAutoFit/>
          </a:bodyPr>
          <a:lstStyle/>
          <a:p>
            <a:r>
              <a:rPr lang="pt-PT" sz="4000" dirty="0"/>
              <a:t>(Tamanho </a:t>
            </a:r>
            <a:r>
              <a:rPr lang="pt-PT" sz="4000" dirty="0" smtClean="0"/>
              <a:t>40 </a:t>
            </a:r>
            <a:r>
              <a:rPr lang="pt-PT" sz="4000" dirty="0" err="1"/>
              <a:t>pt</a:t>
            </a:r>
            <a:r>
              <a:rPr lang="pt-PT" sz="4000" dirty="0"/>
              <a:t>, justificado, espaço antes 6 </a:t>
            </a:r>
            <a:r>
              <a:rPr lang="pt-PT" sz="4000" dirty="0" err="1"/>
              <a:t>pt</a:t>
            </a:r>
            <a:r>
              <a:rPr lang="pt-PT" sz="4000" dirty="0"/>
              <a:t>, depois 6 </a:t>
            </a:r>
            <a:r>
              <a:rPr lang="pt-PT" sz="4000" dirty="0" err="1"/>
              <a:t>pt</a:t>
            </a:r>
            <a:r>
              <a:rPr lang="pt-PT" sz="4000" dirty="0"/>
              <a:t>). Corpo de texto, Corpo de texto, Corpo de texto, Corpo de texto, Corpo de texto, Corpo de texto, Corpo de texto, Corpo de texto, Corpo de texto, Corpo de texto, Corpo de texto, Corpo de texto, Corpo de texto, Corpo de texto, Corpo de texto, Corpo de texto…</a:t>
            </a:r>
          </a:p>
        </p:txBody>
      </p:sp>
      <p:pic>
        <p:nvPicPr>
          <p:cNvPr id="37" name="Imagem 36"/>
          <p:cNvPicPr>
            <a:picLocks noChangeAspect="1"/>
          </p:cNvPicPr>
          <p:nvPr/>
        </p:nvPicPr>
        <p:blipFill>
          <a:blip r:embed="rId3"/>
          <a:stretch>
            <a:fillRect/>
          </a:stretch>
        </p:blipFill>
        <p:spPr>
          <a:xfrm>
            <a:off x="932234" y="1106661"/>
            <a:ext cx="6528171" cy="1940899"/>
          </a:xfrm>
          <a:prstGeom prst="rect">
            <a:avLst/>
          </a:prstGeom>
        </p:spPr>
      </p:pic>
    </p:spTree>
    <p:extLst>
      <p:ext uri="{BB962C8B-B14F-4D97-AF65-F5344CB8AC3E}">
        <p14:creationId xmlns:p14="http://schemas.microsoft.com/office/powerpoint/2010/main" val="3621716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TotalTime>
  <Words>431</Words>
  <Application>Microsoft Office PowerPoint</Application>
  <PresentationFormat>Personalizados</PresentationFormat>
  <Paragraphs>85</Paragraphs>
  <Slides>1</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1</vt:i4>
      </vt:variant>
    </vt:vector>
  </HeadingPairs>
  <TitlesOfParts>
    <vt:vector size="6" baseType="lpstr">
      <vt:lpstr>Arial</vt:lpstr>
      <vt:lpstr>Calibri</vt:lpstr>
      <vt:lpstr>Calibri Light</vt:lpstr>
      <vt:lpstr>Times New Roman</vt:lpstr>
      <vt:lpstr>Tema do Office</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Alexandre Araújo</dc:creator>
  <cp:lastModifiedBy>Alexandre Araújo</cp:lastModifiedBy>
  <cp:revision>11</cp:revision>
  <dcterms:created xsi:type="dcterms:W3CDTF">2017-09-19T15:41:41Z</dcterms:created>
  <dcterms:modified xsi:type="dcterms:W3CDTF">2017-09-19T17:53:54Z</dcterms:modified>
</cp:coreProperties>
</file>